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3"/>
  </p:notesMasterIdLst>
  <p:sldIdLst>
    <p:sldId id="634" r:id="rId9"/>
    <p:sldId id="635" r:id="rId10"/>
    <p:sldId id="636" r:id="rId11"/>
    <p:sldId id="631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35"/>
            <p14:sldId id="636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6" autoAdjust="0"/>
    <p:restoredTop sz="92286" autoAdjust="0"/>
  </p:normalViewPr>
  <p:slideViewPr>
    <p:cSldViewPr snapToGrid="0">
      <p:cViewPr varScale="1">
        <p:scale>
          <a:sx n="70" d="100"/>
          <a:sy n="70" d="100"/>
        </p:scale>
        <p:origin x="582" y="78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22-10-2017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22-10-2017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2017-10-22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2017-10-22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(Special Edition)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Hinault Donfack</a:t>
            </a:r>
          </a:p>
        </p:txBody>
      </p:sp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Mathieu Benoit</a:t>
            </a:r>
          </a:p>
        </p:txBody>
      </p:sp>
    </p:spTree>
    <p:extLst>
      <p:ext uri="{BB962C8B-B14F-4D97-AF65-F5344CB8AC3E}">
        <p14:creationId xmlns:p14="http://schemas.microsoft.com/office/powerpoint/2010/main" val="3239801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10268</TotalTime>
  <Words>37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Hinault Donfack</vt:lpstr>
      <vt:lpstr>Mathieu Benoit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Frank Boucher</cp:lastModifiedBy>
  <cp:revision>392</cp:revision>
  <cp:lastPrinted>2014-03-26T17:46:13Z</cp:lastPrinted>
  <dcterms:created xsi:type="dcterms:W3CDTF">2014-03-19T23:21:38Z</dcterms:created>
  <dcterms:modified xsi:type="dcterms:W3CDTF">2017-10-22T23:39:40Z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